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Inter" panose="020B0604020202020204" charset="0"/>
      <p:regular r:id="rId11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8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3633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2853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Introducción a las Redes de Computadoras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35721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 presentación te ofrece una visión general de las redes de computadoras.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381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Exploraremos desde la definición hasta las tendencias futuras.</a:t>
            </a:r>
            <a:endParaRPr lang="en-US" sz="1750" dirty="0"/>
          </a:p>
        </p:txBody>
      </p:sp>
      <p:pic>
        <p:nvPicPr>
          <p:cNvPr id="6148" name="Picture 4" descr="Académica imparte el curso Introducción a las redes de computadoras 2020-9  - Fundación Carlos Slim">
            <a:extLst>
              <a:ext uri="{FF2B5EF4-FFF2-40B4-BE49-F238E27FC236}">
                <a16:creationId xmlns:a16="http://schemas.microsoft.com/office/drawing/2014/main" id="{3F1228B2-9AD3-B7B7-5B04-37C5D5C1F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791" y="6150022"/>
            <a:ext cx="4131609" cy="207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92705"/>
            <a:ext cx="990361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¿Qué son las Redes de Computadoras?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9039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Definición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5028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Una red es un sistema de dispositivos interconectados.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69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Permiten compartir recursos e información.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9039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Beneficios Clave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599521" y="45028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Comunicación eficiente y acceso compartido a datos.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69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Centralización de recursos y optimización de costos.</a:t>
            </a:r>
            <a:endParaRPr lang="en-US" sz="1750" dirty="0"/>
          </a:p>
        </p:txBody>
      </p:sp>
      <p:pic>
        <p:nvPicPr>
          <p:cNvPr id="5122" name="Picture 2" descr="Qué es la red informática y para qué sirve?">
            <a:extLst>
              <a:ext uri="{FF2B5EF4-FFF2-40B4-BE49-F238E27FC236}">
                <a16:creationId xmlns:a16="http://schemas.microsoft.com/office/drawing/2014/main" id="{CA4BE660-40E6-D630-74FF-9DDA49C02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460" y="6017485"/>
            <a:ext cx="4081940" cy="221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0119"/>
            <a:ext cx="848439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Tipos de Redes: LAN, WAN, MAN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1496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976074" y="5226129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5149691"/>
            <a:ext cx="315063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LAN (Red de Área Local)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5657850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Conecta dispositivos en un área limitada.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530906" y="6519743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Ejemplo: hogar, oficina.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51496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0" name="Text 7"/>
          <p:cNvSpPr/>
          <p:nvPr/>
        </p:nvSpPr>
        <p:spPr>
          <a:xfrm>
            <a:off x="5374362" y="5226129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5954078" y="5149691"/>
            <a:ext cx="3459242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WAN (Red de Área Amplia)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5954078" y="6029920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Cubre grandes distancias geográficas.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954078" y="6891814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Ejemplo: Internet.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640133" y="51496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5" name="Text 12"/>
          <p:cNvSpPr/>
          <p:nvPr/>
        </p:nvSpPr>
        <p:spPr>
          <a:xfrm>
            <a:off x="9797772" y="5226129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10377249" y="5149691"/>
            <a:ext cx="3459242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MAN (Red de Área Metropolitana)</a:t>
            </a:r>
            <a:endParaRPr lang="en-US" sz="2300" dirty="0"/>
          </a:p>
        </p:txBody>
      </p:sp>
      <p:sp>
        <p:nvSpPr>
          <p:cNvPr id="17" name="Text 14"/>
          <p:cNvSpPr/>
          <p:nvPr/>
        </p:nvSpPr>
        <p:spPr>
          <a:xfrm>
            <a:off x="10377249" y="6029920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Mayor que LAN, menor que WAN.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377249" y="6891814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Conecta áreas urbanas.</a:t>
            </a:r>
            <a:endParaRPr lang="en-US" sz="1750" dirty="0"/>
          </a:p>
        </p:txBody>
      </p:sp>
      <p:pic>
        <p:nvPicPr>
          <p:cNvPr id="4098" name="Picture 2" descr="Computadora PNG para descargar gratis">
            <a:extLst>
              <a:ext uri="{FF2B5EF4-FFF2-40B4-BE49-F238E27FC236}">
                <a16:creationId xmlns:a16="http://schemas.microsoft.com/office/drawing/2014/main" id="{C52458DA-8B84-8496-6FC1-0956CDF3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947" y="6020752"/>
            <a:ext cx="2864335" cy="267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567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Componentes Principales: Hardware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39435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1028224" y="36287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Routers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413694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Dirigen el tráfico de datos.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9435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8" name="Text 5"/>
          <p:cNvSpPr/>
          <p:nvPr/>
        </p:nvSpPr>
        <p:spPr>
          <a:xfrm>
            <a:off x="4919901" y="36287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Switches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9901" y="413694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Conectan dispositivos dentro de una red.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23999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1" name="Text 8"/>
          <p:cNvSpPr/>
          <p:nvPr/>
        </p:nvSpPr>
        <p:spPr>
          <a:xfrm>
            <a:off x="1028224" y="555843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Cables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8224" y="606659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Transmiten datos entre dispositivos.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1451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Componentes Principales: Software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4319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436983"/>
            <a:ext cx="2291953" cy="1116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Sistemas Operativos de Red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5689282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Gestionan los recursos de la red.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64319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436983"/>
            <a:ext cx="2292072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Protocolos de Comunicación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3425904" y="5317212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TCP/IP, HTTP, FTP.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64319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436983"/>
            <a:ext cx="229195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Software de Seguridad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6058138" y="5317212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Firewalls, antivirus.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4835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Arquitecturas de Red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13277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3595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Cliente-Servidor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754422" y="38677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servidor central proporciona servicios a clientes.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493657"/>
            <a:ext cx="1134070" cy="16875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7204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P2P (Peer-to-Peer)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7754422" y="522863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dispositivo comparte recursos directamente con otros.</a:t>
            </a:r>
            <a:endParaRPr lang="en-US" sz="1750" dirty="0"/>
          </a:p>
        </p:txBody>
      </p:sp>
      <p:pic>
        <p:nvPicPr>
          <p:cNvPr id="3074" name="Picture 2" descr="Las redes de ordenadores: qué son y cómo funcionan - IONOS">
            <a:extLst>
              <a:ext uri="{FF2B5EF4-FFF2-40B4-BE49-F238E27FC236}">
                <a16:creationId xmlns:a16="http://schemas.microsoft.com/office/drawing/2014/main" id="{B368D41D-A108-C039-17C6-63ED083FD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0729" y="6181249"/>
            <a:ext cx="3639671" cy="204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3368"/>
            <a:ext cx="954762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Modelos de Referencia: OSI y TCP/IP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601986" y="42781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Modelo OSI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786313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 conceptual con 7 capas.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83210" y="4212193"/>
            <a:ext cx="11572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051256" y="42781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Modelo TCP/IP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0051256" y="4786313"/>
            <a:ext cx="37853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 práctico de 4 capas.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811578" y="4761548"/>
            <a:ext cx="15501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b="1" kern="0" spc="-4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pic>
        <p:nvPicPr>
          <p:cNvPr id="2052" name="Picture 4" descr="Redes | Dirección General de Sistemas y Tecnologías de la Información">
            <a:extLst>
              <a:ext uri="{FF2B5EF4-FFF2-40B4-BE49-F238E27FC236}">
                <a16:creationId xmlns:a16="http://schemas.microsoft.com/office/drawing/2014/main" id="{A762EF5B-4ADF-FBB4-65AF-884A42F37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4825" y="6534150"/>
            <a:ext cx="269557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8655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kern="0" spc="-94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 Futuro de las Redes: Tendencias Actuales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605111" y="2815233"/>
            <a:ext cx="30480" cy="4427696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Shape 2"/>
          <p:cNvSpPr/>
          <p:nvPr/>
        </p:nvSpPr>
        <p:spPr>
          <a:xfrm>
            <a:off x="6845022" y="331029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6" name="Shape 3"/>
          <p:cNvSpPr/>
          <p:nvPr/>
        </p:nvSpPr>
        <p:spPr>
          <a:xfrm>
            <a:off x="6365200" y="30703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7" name="Text 4"/>
          <p:cNvSpPr/>
          <p:nvPr/>
        </p:nvSpPr>
        <p:spPr>
          <a:xfrm>
            <a:off x="6547485" y="3146822"/>
            <a:ext cx="145733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7867888" y="304204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5G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867888" y="355020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Mayor velocidad y menor latencia.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86179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1" name="Shape 8"/>
          <p:cNvSpPr/>
          <p:nvPr/>
        </p:nvSpPr>
        <p:spPr>
          <a:xfrm>
            <a:off x="6365200" y="4621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2" name="Text 9"/>
          <p:cNvSpPr/>
          <p:nvPr/>
        </p:nvSpPr>
        <p:spPr>
          <a:xfrm>
            <a:off x="6522601" y="4698325"/>
            <a:ext cx="195382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7867888" y="459355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IoT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7867888" y="510170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Interconexión de dispositivos.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41330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6" name="Shape 13"/>
          <p:cNvSpPr/>
          <p:nvPr/>
        </p:nvSpPr>
        <p:spPr>
          <a:xfrm>
            <a:off x="6365200" y="61733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s-CO"/>
          </a:p>
        </p:txBody>
      </p:sp>
      <p:sp>
        <p:nvSpPr>
          <p:cNvPr id="17" name="Text 14"/>
          <p:cNvSpPr/>
          <p:nvPr/>
        </p:nvSpPr>
        <p:spPr>
          <a:xfrm>
            <a:off x="6522839" y="6249829"/>
            <a:ext cx="1950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kern="0" spc="-56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7867888" y="61450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kern="0" spc="-47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SDN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7867888" y="665321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Redes definidas por software.</a:t>
            </a:r>
            <a:endParaRPr lang="en-US" sz="1750" dirty="0"/>
          </a:p>
        </p:txBody>
      </p:sp>
      <p:pic>
        <p:nvPicPr>
          <p:cNvPr id="1028" name="Picture 4" descr="Computadora PNG para descargar gratis">
            <a:extLst>
              <a:ext uri="{FF2B5EF4-FFF2-40B4-BE49-F238E27FC236}">
                <a16:creationId xmlns:a16="http://schemas.microsoft.com/office/drawing/2014/main" id="{3766E931-CB17-3548-80AD-B9146AE6C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4653" y="5101709"/>
            <a:ext cx="40862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285</Words>
  <Application>Microsoft Office PowerPoint</Application>
  <PresentationFormat>Personalizado</PresentationFormat>
  <Paragraphs>67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Inter</vt:lpstr>
      <vt:lpstr>Arial</vt:lpstr>
      <vt:lpstr>Petrona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Yuri Vanegas</cp:lastModifiedBy>
  <cp:revision>2</cp:revision>
  <dcterms:created xsi:type="dcterms:W3CDTF">2025-02-11T00:32:11Z</dcterms:created>
  <dcterms:modified xsi:type="dcterms:W3CDTF">2025-02-11T00:42:50Z</dcterms:modified>
</cp:coreProperties>
</file>